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564E7-45BA-451D-9744-96B81686FE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97FC6-14B8-48C6-809C-9352B30AE7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5F0FA-20E0-4CD1-BD00-B52F4068F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2024-04-27T02:00:08Z</dcterms:modified>
</cp:coreProperties>
</file>