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B47F08-7B1A-4B3D-8A36-03BB0CAE400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5BC1E7-58DB-45D2-994E-999013F615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Enrichment analysis and visualization. Results from MSEA’s enrichment analysis are presented both in tables as well as through graphical summaries. (A) The comparison between the measured concentrations and reference concentrations using the SSP module. The top part of (B) shows a graphical summary of the concentration comparison for a single compound when users click an image icon in Figure 2A. The bottom part of Figure 2B shows all the corresponding publications that reported these concentrations. (C) The results generated by the QEA module. The top part of (D) is a metabolite-set plot indicating the influence of an individual compound on each of the selected metabolite sets. The bottom part of Figure 2D shows all its constituent metabolites with matched ones highlighted in 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ï¿½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C85C24-4D1F-47C3-9ACB-B7C9B730D9C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q3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38, Issue suppl_2, 1 July 2010, Pages W71–W77, </a:t>
            </a:r>
            <a:r>
              <a:rPr lang="en-US" altLang="en-US" sz="1000">
                <a:solidFill>
                  <a:srgbClr val="333333"/>
                </a:solidFill>
                <a:hlinkClick r:id="rId3"/>
              </a:rPr>
              <a:t>https://doi.org/10.1093/nar/gkq329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Enrichment analysis and visualization. Results from MSEA’s enrichment analysis are presented both in tables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Enrichment analysis and visualization. Results from MSEA’s enrichment analysis are presented both in tables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2024-04-26T11:51:32Z</dcterms:modified>
</cp:coreProperties>
</file>