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731077-93DC-4C4C-A145-BEEF92C862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DA7B14-9E76-4ADC-AB76-1E90E78768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9B1267-9BD0-4411-9EE9-CAA563CC48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2024-04-27T04:21:54Z</dcterms:modified>
</cp:coreProperties>
</file>