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C6AEA-030B-4847-B59E-9E49236BE5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3C809-F3A7-4FF1-89F5-92130A00D6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925A1-26AE-456B-8ACC-D58F512F48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2024-04-26T11:38:01Z</dcterms:modified>
</cp:coreProperties>
</file>