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7B291-6354-4F38-AC91-0D04E5A0B1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E91BB-538A-4B31-9D7C-4008655CD0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impact of repeated bouts of ultra-endurance exercise on right ventricular structure and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9B8E9-0F7F-412A-9954-EC86C9BE19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8, April 2012, Pages 938–940,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Potential impact of repeated bouts of ultra-endurance exercise on right ventricular structure and function.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Potential impact of repeated bouts of ultra-endurance exercise on right ventricular structure and function.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2024-05-01T21:47:01Z</dcterms:modified>
</cp:coreProperties>
</file>