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16EB69-801F-4106-A47E-4E37DA8547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27ACDD-0900-4036-8CF1-BA8AC6BA1C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Plots of diffusion anisotropy versus GA. In panel (A), values from the posterior limb of the internal capsule [PLIC, a region destined to be myelinated by term (Brody et al., 1987), filled circles] and the caudate head (CH, a gray matter area containing a minimum of white matter fibers, open circles) are shown for reference. Note that the values for the caudate head are consistent with zero because of the ‘noise floor’ present in anisotropy measurements. Panel (B), for which the axes are the same as those of panel (A), shows data from parietal and occipital cortex (Ctx). Note that values for anisotropy reach the noise floor by 36 weeks GA.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83EB57-B609-4F88-9946-5882547A24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1237–1243, </a:t>
            </a:r>
            <a:r>
              <a:rPr lang="en-US" altLang="en-US" sz="1000">
                <a:solidFill>
                  <a:srgbClr val="333333"/>
                </a:solidFill>
                <a:hlinkClick r:id="rId3"/>
              </a:rPr>
              <a:t>https://doi.org/10.1093/cercor/12.12.1237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Plots of diffusion anisotropy versus GA. In panel (A), values from the posterior limb of the internal capsule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Plots of diffusion anisotropy versus GA. In panel (A), values from the posterior limb of the internal capsule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2024-04-26T13:21:44Z</dcterms:modified>
</cp:coreProperties>
</file>