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FE4ED-A6E0-4C0D-AAC2-DE4D8F6FDA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F6E70-9DEF-42F3-BE10-870D3B6A14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4EF79A-44DE-4D07-AFDA-56735AAB60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2024-04-26T09:21:56Z</dcterms:modified>
</cp:coreProperties>
</file>