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10805-E3BE-46FD-9FE7-EF44851C23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66FC4-C83A-4E1D-8D5E-8D978E269C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 analysis. The order of the boxes reflects the flow of analysis steps. From top to bottom and left to right, the experiment name and description, the selection of the type of analysis, the form to describe analysis design (for this example, paired samples design), the list of differentially expressed probes with their relevant gene symbol, expression ratios and P-values of differential expression and the list of altered GO categories is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E43BF-7807-4113-86F1-1CD834D559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baq024, </a:t>
            </a:r>
            <a:r>
              <a:rPr lang="en-US" altLang="en-US" sz="1000">
                <a:solidFill>
                  <a:srgbClr val="333333"/>
                </a:solidFill>
                <a:hlinkClick r:id="rId3"/>
              </a:rPr>
              <a:t>https://doi.org/10.1093/database/baq024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 analysis. The order of the boxes reflects the flow of analysis steps. From top to bottom and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Experiment analysis. The order of the boxes reflects the flow of analysis steps. From top to bottom and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2024-04-26T14:36:09Z</dcterms:modified>
</cp:coreProperties>
</file>