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Lst>
  <p:sldSz cx="9144000" cy="6858000" type="screen4x3"/>
  <p:notesSz cx="6858000" cy="9144000"/>
  <p:custDataLst>
    <p:tags r:id="rId10"/>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tags" Target="tags/tag1.xml" /><Relationship Id="rId11" Type="http://schemas.openxmlformats.org/officeDocument/2006/relationships/presProps" Target="presProps.xml" /><Relationship Id="rId12" Type="http://schemas.openxmlformats.org/officeDocument/2006/relationships/viewProps" Target="viewProps.xml" /><Relationship Id="rId13" Type="http://schemas.openxmlformats.org/officeDocument/2006/relationships/theme" Target="theme/theme1.xml" /><Relationship Id="rId14"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025558E-49DA-4056-BE2A-48C4441BF945}"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409A199-FEE5-44AA-9D51-A89F77F47168}"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1 </a:t>
            </a:r>
            <a:r>
              <a:rPr lang="en-US" altLang="en-US">
                <a:latin typeface="Arial" pitchFamily="34" charset="0"/>
                <a:ea typeface="Arial" pitchFamily="34" charset="0"/>
              </a:rPr>
              <a:t>Mühlhausen around 1650 (Matthäus Merian)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BEC99BA-2273-4F05-B404-AAC4F1E06FA0}" type="slidenum">
              <a:rPr lang="en-US" altLang="en-US" sz="1200"/>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2 </a:t>
            </a:r>
            <a:r>
              <a:rPr lang="en-US" altLang="en-US">
                <a:latin typeface="Arial" pitchFamily="34" charset="0"/>
                <a:ea typeface="Arial" pitchFamily="34" charset="0"/>
              </a:rPr>
              <a:t>Title-page of Johann Georg Ahle’s concerto for the inauguration of the Mühlhausen town council in 1682, Als die durch Gottes Genade beiderseits zum zweiten mahl aufgehende Herren Bürgermeister... in unserer Lieben Frauen Kirche gehaltene Rahtspredigt hatten angehöret (Staatsbibliothek zu Berlin—Preußischer Kulturbesitz, Musikabteilung mit Mendelssohn-Archiv, Mus. Ant. 148 (Ahle))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BEC99BA-2273-4F05-B404-AAC4F1E06FA0}"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3 </a:t>
            </a:r>
            <a:r>
              <a:rPr lang="en-US" altLang="en-US">
                <a:latin typeface="Arial" pitchFamily="34" charset="0"/>
                <a:ea typeface="Arial" pitchFamily="34" charset="0"/>
              </a:rPr>
              <a:t>Title-page of Johann Sebastian Bach’s concerto for the inaguration of the Mühlhausen town council in 1708, Gott ist mein Königbwv71 (Staatsbibliothek zu Berlin—Preußischer Kulturbesitz, Musikabteilung mit Mendelssohn-Archiv, Mus. 11495 (Bach))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BEC99BA-2273-4F05-B404-AAC4F1E06FA0}"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4 </a:t>
            </a:r>
            <a:r>
              <a:rPr lang="en-US" altLang="en-US">
                <a:latin typeface="Arial" pitchFamily="34" charset="0"/>
                <a:ea typeface="Arial" pitchFamily="34" charset="0"/>
              </a:rPr>
              <a:t>Output of printed music in Mühlhausen by decade, 1650–1710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BEC99BA-2273-4F05-B404-AAC4F1E06FA0}"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Ex.1 </a:t>
            </a:r>
            <a:r>
              <a:rPr lang="en-US" altLang="en-US">
                <a:latin typeface="Arial" pitchFamily="34" charset="0"/>
                <a:ea typeface="Arial" pitchFamily="34" charset="0"/>
              </a:rPr>
              <a:t>Johann Georg Ahle, Neujahrslied (1680), prelude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BEC99BA-2273-4F05-B404-AAC4F1E06FA0}"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Ex.2 </a:t>
            </a:r>
            <a:r>
              <a:rPr lang="en-US" altLang="en-US">
                <a:latin typeface="Arial" pitchFamily="34" charset="0"/>
                <a:ea typeface="Arial" pitchFamily="34" charset="0"/>
              </a:rPr>
              <a:t>Johann Georg Ahle, Neujahrslied (1680), aria, also showing parodied text given in Unstrutischer Apollo (1681)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BEC99BA-2273-4F05-B404-AAC4F1E06FA0}" type="slidenum">
              <a:rPr lang="en-US" altLang="en-US" sz="1200"/>
              <a:t>6</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em/caw063"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em/caw063"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em/caw063"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em/caw063"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em/caw063"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em/caw063" TargetMode="External" /><Relationship Id="rId4" Type="http://schemas.openxmlformats.org/officeDocument/2006/relationships/image" Target="../media/image1.png" /><Relationship Id="rId5" Type="http://schemas.openxmlformats.org/officeDocument/2006/relationships/image" Target="../media/image7.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Early Music</a:t>
            </a:r>
            <a:r>
              <a:rPr lang="en-US" altLang="en-US" sz="1000">
                <a:solidFill>
                  <a:srgbClr val="333333"/>
                </a:solidFill>
              </a:rPr>
              <a:t>, Volume 44, Issue 3, 1 August 2016, Pages 449–460, </a:t>
            </a:r>
            <a:r>
              <a:rPr lang="en-US" altLang="en-US" sz="1000">
                <a:solidFill>
                  <a:srgbClr val="333333"/>
                </a:solidFill>
                <a:hlinkClick r:id="rId3"/>
              </a:rPr>
              <a:t>https://doi.org/10.1093/em/caw063</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1 </a:t>
            </a:r>
            <a:r>
              <a:rPr lang="en-US" altLang="en-US" b="0"/>
              <a:t>Mühlhausen around 1650 (Matthäus Merian)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1466088"/>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Early Music</a:t>
            </a:r>
            <a:r>
              <a:rPr lang="en-US" altLang="en-US" sz="1000">
                <a:solidFill>
                  <a:srgbClr val="333333"/>
                </a:solidFill>
              </a:rPr>
              <a:t>, Volume 44, Issue 3, 1 August 2016, Pages 449–460, </a:t>
            </a:r>
            <a:r>
              <a:rPr lang="en-US" altLang="en-US" sz="1000">
                <a:solidFill>
                  <a:srgbClr val="333333"/>
                </a:solidFill>
                <a:hlinkClick r:id="rId3"/>
              </a:rPr>
              <a:t>https://doi.org/10.1093/em/caw063</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2 </a:t>
            </a:r>
            <a:r>
              <a:rPr lang="en-US" altLang="en-US" b="0"/>
              <a:t>Title-page of Johann Georg Ahle’s concerto for the inauguration of the Mühlhausen town council in 1682, Als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70200" y="1371600"/>
            <a:ext cx="3407540"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Early Music</a:t>
            </a:r>
            <a:r>
              <a:rPr lang="en-US" altLang="en-US" sz="1000">
                <a:solidFill>
                  <a:srgbClr val="333333"/>
                </a:solidFill>
              </a:rPr>
              <a:t>, Volume 44, Issue 3, 1 August 2016, Pages 449–460, </a:t>
            </a:r>
            <a:r>
              <a:rPr lang="en-US" altLang="en-US" sz="1000">
                <a:solidFill>
                  <a:srgbClr val="333333"/>
                </a:solidFill>
                <a:hlinkClick r:id="rId3"/>
              </a:rPr>
              <a:t>https://doi.org/10.1093/em/caw063</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3 </a:t>
            </a:r>
            <a:r>
              <a:rPr lang="en-US" altLang="en-US" b="0"/>
              <a:t>Title-page of Johann Sebastian Bach’s concerto for the inaguration of the Mühlhausen town council in 1708,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87700" y="1371600"/>
            <a:ext cx="2756842"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Early Music</a:t>
            </a:r>
            <a:r>
              <a:rPr lang="en-US" altLang="en-US" sz="1000">
                <a:solidFill>
                  <a:srgbClr val="333333"/>
                </a:solidFill>
              </a:rPr>
              <a:t>, Volume 44, Issue 3, 1 August 2016, Pages 449–460, </a:t>
            </a:r>
            <a:r>
              <a:rPr lang="en-US" altLang="en-US" sz="1000">
                <a:solidFill>
                  <a:srgbClr val="333333"/>
                </a:solidFill>
                <a:hlinkClick r:id="rId3"/>
              </a:rPr>
              <a:t>https://doi.org/10.1093/em/caw063</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4 </a:t>
            </a:r>
            <a:r>
              <a:rPr lang="en-US" altLang="en-US" b="0"/>
              <a:t>Output of printed music in Mühlhausen by decade, 1650–1710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980231"/>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Early Music</a:t>
            </a:r>
            <a:r>
              <a:rPr lang="en-US" altLang="en-US" sz="1000">
                <a:solidFill>
                  <a:srgbClr val="333333"/>
                </a:solidFill>
              </a:rPr>
              <a:t>, Volume 44, Issue 3, 1 August 2016, Pages 449–460, </a:t>
            </a:r>
            <a:r>
              <a:rPr lang="en-US" altLang="en-US" sz="1000">
                <a:solidFill>
                  <a:srgbClr val="333333"/>
                </a:solidFill>
                <a:hlinkClick r:id="rId3"/>
              </a:rPr>
              <a:t>https://doi.org/10.1093/em/caw063</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Ex.1 </a:t>
            </a:r>
            <a:r>
              <a:rPr lang="en-US" altLang="en-US" b="0"/>
              <a:t>Johann Georg Ahle, Neujahrslied (1680), prelude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742563"/>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Early Music</a:t>
            </a:r>
            <a:r>
              <a:rPr lang="en-US" altLang="en-US" sz="1000">
                <a:solidFill>
                  <a:srgbClr val="333333"/>
                </a:solidFill>
              </a:rPr>
              <a:t>, Volume 44, Issue 3, 1 August 2016, Pages 449–460, </a:t>
            </a:r>
            <a:r>
              <a:rPr lang="en-US" altLang="en-US" sz="1000">
                <a:solidFill>
                  <a:srgbClr val="333333"/>
                </a:solidFill>
                <a:hlinkClick r:id="rId3"/>
              </a:rPr>
              <a:t>https://doi.org/10.1093/em/caw063</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Ex.2 </a:t>
            </a:r>
            <a:r>
              <a:rPr lang="en-US" altLang="en-US" b="0"/>
              <a:t>Johann Georg Ahle, Neujahrslied (1680), aria, also showing parodied text given in Unstrutischer Apollo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642317"/>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18</Paragraphs>
  <Slides>6</Slides>
  <Notes>6</Notes>
  <TotalTime>3343</TotalTime>
  <HiddenSlides>0</HiddenSlides>
  <MMClips>0</MMClips>
  <ScaleCrop>0</ScaleCrop>
  <HeadingPairs>
    <vt:vector baseType="variant" size="4">
      <vt:variant>
        <vt:lpstr>Theme</vt:lpstr>
      </vt:variant>
      <vt:variant>
        <vt:i4>1</vt:i4>
      </vt:variant>
      <vt:variant>
        <vt:lpstr>Slide Titles</vt:lpstr>
      </vt:variant>
      <vt:variant>
        <vt:i4>6</vt:i4>
      </vt:variant>
    </vt:vector>
  </HeadingPairs>
  <TitlesOfParts>
    <vt:vector baseType="lpstr" size="7">
      <vt:lpstr>13_Office Theme</vt:lpstr>
      <vt:lpstr>1 Mühlhausen around 1650 (Matthäus Merian)
</vt:lpstr>
      <vt:lpstr>2 Title-page of Johann Georg Ahle’s concerto for the inauguration of the Mühlhausen town council in 1682, Als ...</vt:lpstr>
      <vt:lpstr>3 Title-page of Johann Sebastian Bach’s concerto for the inaguration of the Mühlhausen town council in 1708, ...</vt:lpstr>
      <vt:lpstr>4 Output of printed music in Mühlhausen by decade, 1650–1710
</vt:lpstr>
      <vt:lpstr>Ex.1 Johann Georg Ahle, Neujahrslied (1680), prelude
</vt:lpstr>
      <vt:lpstr>Ex.2 Johann Georg Ahle, Neujahrslied (1680), aria, also showing parodied text given in Unstrutischer Apollo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2024-09-20T06:49:07Z</dcterms:modified>
</cp:coreProperties>
</file>