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11D0F9-344B-48B3-9D0E-D971FF4BF17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829DC9-8433-48C0-874A-A7279B9664A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Relationship of face-selective regions to regions sensitive to face scrambling. Superposition of activation maps on unfolded cortical surfaces of right hemisphere from two subjects. Retinotopic borders are indicated by white dotted lines on subject's SN map. The maps show the location of regions most sensitive to face scrambling (pink) relative to regions showing face versus car selectivity (red). Orange corresponds to overlap regions. Note the large overlap between these two maps.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29F492-419C-4EC1-859D-29D6DB7B1A7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1.4.28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11, Issue 4, April 2001, Pages 287–297, </a:t>
            </a:r>
            <a:r>
              <a:rPr lang="en-US" altLang="en-US" sz="1000">
                <a:solidFill>
                  <a:srgbClr val="333333"/>
                </a:solidFill>
                <a:hlinkClick r:id="rId3"/>
              </a:rPr>
              <a:t>https://doi.org/10.1093/cercor/11.4.287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Relationship of face-selective regions to regions sensitive to face scrambling. Superposition of activation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Relationship of face-selective regions to regions sensitive to face scrambling. Superposition of activation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2024-04-26T19:12:52Z</dcterms:modified>
</cp:coreProperties>
</file>