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B715DD-4862-4589-82FC-4EA23C9058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D56800-BD1B-455D-B237-B900614D21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1: A, perceived ownership (1–7) by touch and imagery conditions; B, Valuation ($) by touch and imagery conditions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58F5F0-26BF-4916-BC6C-F1DED53FD4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Studies 3 and 4: A, perceived ownership by role, touch, and product type; B, affective reaction by role, touch, and product type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58F5F0-26BF-4916-BC6C-F1DED53FD44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86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986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36, Issue 3, October 2009, Pages 434–447,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https://doi.org/10.1086/598614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Study 1: A, perceived ownership (1–7) by touch and imagery conditions; B, Valuation ($) by touch and imagery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05200" y="1371600"/>
            <a:ext cx="21297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36, Issue 3, October 2009, Pages 434–447,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https://doi.org/10.1086/598614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Studies 3 and 4: A, perceived ownership by role, touch, and product type; B, affective reaction by role,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09900" y="1371600"/>
            <a:ext cx="31179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Study 1: A, perceived ownership (1–7) by touch and imagery conditions; B, Valuation ($) by touch and imagery ...</vt:lpstr>
      <vt:lpstr>Figure 2 Studies 3 and 4: A, perceived ownership by role, touch, and product type; B, affective reaction by role,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2024-04-26T20:13:37Z</dcterms:modified>
</cp:coreProperties>
</file>