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C23D85-F950-4956-914C-BF8AB5E636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E642E1-260F-4907-9ECB-53B51F729F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19. </a:t>
            </a:r>
            <a:r>
              <a:rPr lang="en-US" altLang="en-US">
                <a:latin typeface="Arial" pitchFamily="34" charset="0"/>
                <a:ea typeface="Arial" pitchFamily="34" charset="0"/>
              </a:rPr>
              <a:t>Distribution of the retrograde labeling observed in Case 26l FB, shown in drawings of coronal sections. Sections are shown in a rostral to caudal order (a–l). The dorsolateral view of the injected hemisphere in the upper left part of the figure shows the levels at which the sections were taken, the border of area 45A and the location of the injection site. Conventions and abbreviations as in Figures 1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8D99E1-19EB-46FD-AF38-E03406A1FB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19. </a:t>
            </a:r>
            <a:r>
              <a:rPr lang="en-US" altLang="en-US" b="0"/>
              <a:t>Distribution of the retrograde labeling observed in Case 26l FB, shown in drawings of coronal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19. Distribution of the retrograde labeling observed in Case 26l FB, shown in drawings of coronal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2024-04-26T04:58:22Z</dcterms:modified>
</cp:coreProperties>
</file>