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E3B29-9C68-48B7-8751-F93C51EB56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979AD-DCFC-487F-9489-E385718B74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Unadjusted and adjusted neurocognitive test score means by Hispanic/Latino groups (ages 45–74 years old). Results are from multivariable analyses of the Hispanic Community Health Study/Study of Latinos baseline (2008–2011). Note 1: All reported results are weighted to represent the target Hispanics/Latinos population. Note 2: Unadjusted indicates unadjusted bivariate linear regression model for survey data. Note 3: Adjusted indicates fully adjusted linear regression model for survey data. Covariates include sex, age, education, household income, language and depressive symptoms (CES-D-10; 10-item Center for Epidemiological Studies Depression Scale) score. Note 4: The Spanish English Verbal Learning Test (SEVLT). Note 5: The Word Fluency (WF) test of the Controlled Oral Word Association Test. Note 6: The Digit Symbol Substitution (DSS) test of the Wechsler Adult Intelligence Scale-Revised. Note 7: Lines represent the 95% confidence intervals of the estimated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6E525-F794-414A-8F10-0524145D7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Unadjusted and adjusted probability estimates for low Six-Item Screener performance by Hispanic/Latino background (ages 45–74 years old). Results are from multivariable logistic analyses of the Hispanic Community Health Study/Study of Latinos baseline (2008–2011). Note 1: All reported results are weighted to represent the target Hispanics/Latinos population. Note 2: Unadjusted stands for unadjusted logistic survey regression model. Note 3: Adjusted indicates fully adjusted logistic survey regression model. Covariates include sex, age, education, household income, language and depressive symptoms (CES-D-10; 10-item Center for Epidemiological Studies Depression Scale) score. Note 4: The lines represent the 95% confidence intervals for the estimated probabilities.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6E525-F794-414A-8F10-0524145D7A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u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1, February 2015, Pages 68–77,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Unadjusted and adjusted neurocognitive test score means by Hispanic/Latino groups (ages 45–74 years old).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71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1, February 2015, Pages 68–77,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Unadjusted and adjusted probability estimates for low Six-Item Screener performance by Hispanic/Latino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28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Unadjusted and adjusted neurocognitive test score means by Hispanic/Latino groups (ages 45–74 years old). ...</vt:lpstr>
      <vt:lpstr>Fig. 2. Unadjusted and adjusted probability estimates for low Six-Item Screener performance by Hispanic/Latino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2024-04-26T18:28:18Z</dcterms:modified>
</cp:coreProperties>
</file>