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BBE89-C643-484D-BB60-F990744E3B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17F43-925C-4E46-AB82-FCC53FE1AA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N-terminal of SP1 interacts with LRRK2 (A and B). LRRK2 interacted preferentially with the N-terminal of SP1 (1–349aa). Lysates prepared from HEK 293T cells co-transfected with FLAG-LRRK2 and various HA-tagged SP1 domain constructs were subjected to IP with anti-FLAG, followed by anti-HA immunoblotting. (B). Truncated regions of SP1 used in the mapping experiments are shown. (C). A representative blot of input protein loading. The experiment was repeated three times with similar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FABBC6-5F13-4007-92E1-692289B551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5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4, 15 February 2016, Pages 672–680,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https://doi.org/10.1093/hmg/ddv504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N-terminal of SP1 interacts with LRRK2 (A and B). LRRK2 interacted preferentially with the N-terminal of SP1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N-terminal of SP1 interacts with LRRK2 (A and B). LRRK2 interacted preferentially with the N-terminal of SP1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2024-04-26T02:57:38Z</dcterms:modified>
</cp:coreProperties>
</file>