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785D0-E678-40D7-A4B9-69B790F275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A424C3-B959-40F2-8A7C-1F61AD1C4E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A6FA59-5AF6-43A8-8BE3-6532257B94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2024-05-01T22:12:09Z</dcterms:modified>
</cp:coreProperties>
</file>