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C72D66-19C7-4346-97A6-67BE9241FD9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B0C789-77E2-4EC2-9732-3A049BAFDBB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Plots of the first and third PCA components from 2dF spectra of radio-emitting galaxies. The three spectral classes from our visual classification are reasonably well separated in this plot, although some Ae galaxies overlap the region populated by SF galaxies. The PCA data used in this preliminary analysis were taken from an early version of the data base, and there have been some significant revisions of the PCA scheme since then (Madgwick et al. 2001).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2002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CAB70C-785A-4B7D-A433-D2E7988FAA7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46/j.1365-8711.2002.04998.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329, Issue 1, January 2002, Pages 227–245, </a:t>
            </a:r>
            <a:r>
              <a:rPr lang="en-US" altLang="en-US" sz="1000">
                <a:solidFill>
                  <a:srgbClr val="333333"/>
                </a:solidFill>
                <a:hlinkClick r:id="rId3"/>
              </a:rPr>
              <a:t>https://doi.org/10.1046/j.1365-8711.2002.04998.x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Plots of the first and third PCA components from 2dF spectra of radio-emitting galaxies. The three spectral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Plots of the first and third PCA components from 2dF spectra of radio-emitting galaxies. The three spectral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2024-04-26T16:37:17Z</dcterms:modified>
</cp:coreProperties>
</file>