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AE07B-B7AE-4FBE-A5A6-2FA3F5231D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EA0BE-261D-4125-B588-FA1239EF01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0E7F94-DBBA-4A8A-9535-5C2815B724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2024-04-26T17:24:06Z</dcterms:modified>
</cp:coreProperties>
</file>