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B62839-BBB8-40A9-9FD9-C2CCBE651D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30152-F80C-483C-8BD7-BCAF75A492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and B) Characterization of anti-H2A.Z and anti-AcH2A.Z affinity purified antibodies. HB, butyrate-treated HeLa histones; CE, 15-day embryo chicken erythrocyte histones; rH2A.Z, recombinant H2A.Z. (C and D) Characterization of proteins from ChIPs using these affinity purified antibodies with nucleosomes from 10-day chicken brain tissue (10DCB). I, U, B: Input, Unbound, Bound histones; Ab, carry-over products of primary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6A7E4-83CE-468E-BC61-30906DFD01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8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and B) Characterization of anti-H2A.Z and anti-AcH2A.Z affinity purified antibodies. HB, butyrate-treated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and B) Characterization of anti-H2A.Z and anti-AcH2A.Z affinity purified antibodies. HB, butyrate-treated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2024-04-27T01:19:19Z</dcterms:modified>
</cp:coreProperties>
</file>