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EBA989-19D5-4AF4-A8DE-F580BBFB80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9BAD6-CD2E-463A-BE23-5638FD4605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ADA5C3-5B4C-4A98-A534-6F185651F3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2024-04-27T03:53:19Z</dcterms:modified>
</cp:coreProperties>
</file>