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68A13A-6569-4119-8D16-E7A12EE00F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836231-872B-44DA-92CB-07D2402EBD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pulse profile and dynamic spectrum of FRB 140514 with pulse width 2.8$^{+3.5}_{-0.7}$ ms, dedispersed to DM = 562.7 pc cm−3 and summed to eight frequency channels across the band. The total time plotted has been reduced to 400 ms for greater clarity. Frequency channels between 1520 and 1580 MHz are excised due to narrow-band radio interference from the Thuraya 3 satellite which transmits in this band.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AB88D9-55DE-4475-A2A9-FB1B8A636D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u24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447, Issue 1, 11 February 2015, Pages 246–255, </a:t>
            </a:r>
            <a:r>
              <a:rPr lang="en-US" altLang="en-US" sz="1000">
                <a:solidFill>
                  <a:srgbClr val="333333"/>
                </a:solidFill>
                <a:hlinkClick r:id="rId3"/>
              </a:rPr>
              <a:t>https://doi.org/10.1093/mnras/stu2419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pulse profile and dynamic spectrum of FRB 140514 with pulse width 2.8$^{+3.5}_{-0.7}$ ms, dedispersed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pulse profile and dynamic spectrum of FRB 140514 with pulse width 2.8$^{+3.5}_{-0.7}$ ms, dedispersed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2024-04-26T22:57:16Z</dcterms:modified>
</cp:coreProperties>
</file>