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D9271-1450-4B96-8D98-26CD98B286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A4708-C583-4D5B-91BF-DC4F4855C7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Months to first event (readmission or death).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Association of Physicians.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A20F18-C0EF-484C-A188-599E95D7F9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q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104, Issue 4, April 2011, Pages 325–333,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https://doi.org/10.1093/qjmed/hcq202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Months to first event (readmission or death).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8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Months to first event (readmission or death).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2024-04-26T09:05:01Z</dcterms:modified>
</cp:coreProperties>
</file>