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CD58FB-0DE1-42D7-BA25-9FA3CD1EA12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707EA30-125B-4255-98EE-D12E1D42D3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The medial orbitofrontal cortex was more strongly activated when the flavor stimulus was labeled “rich and delicious flavor” (MSGVrich) than when it was labeled “boiled vegetable water” (MSGVbasic) ([−8 28 −20]). (b) The time course of the BOLD signals for the 2 conditions. (c) The peak values of the BOLD signal (mean across subjects ± SEM) were significantly different (t = 3.06, df = 11, P = 0.01). (d) The BOLD signal in the medial orbitofrontal cortex was correlated with the subjective pleasantness ratings of taste and flavor, as shown by the SPM analysis (Table 2), and as illustrated in (d) (mean across subjects ± SEM, r = 0.86, P &lt; 0.001).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AAA74B9-56ED-418E-AD62-F86A1089AEC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18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7, July 2008, Pages 1549–1559, </a:t>
            </a:r>
            <a:r>
              <a:rPr lang="en-US" altLang="en-US" sz="1000">
                <a:solidFill>
                  <a:srgbClr val="333333"/>
                </a:solidFill>
                <a:hlinkClick r:id="rId3"/>
              </a:rPr>
              <a:t>https://doi.org/10.1093/cercor/bhm185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The medial orbitofrontal cortex was more strongly activated when the flavor stimulus was labeled “rich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 The medial orbitofrontal cortex was more strongly activated when the flavor stimulus was labeled “rich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2024-09-19T10:15:15Z</dcterms:modified>
</cp:coreProperties>
</file>