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F11F60-9850-44B6-A63F-A6C446490A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B022DC-EB0F-48C8-B980-965C59E67CC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RNA-binding properties of mPSP1 by in vitro RNA-binding assay. Purified recombinant mPSP1 was electrophoresed on 12% SDS-PAGE gels and transferred onto PVDF membranes. The membranes were incubated with [32P]-labeled RNA homopolymers in binding buffer containing 100 mM NaCl. After washing with binding buffer, the membranes were dried and exposed. Arrowhead indicates the signal of the mPSP1 protein complex and the RNA homopolymer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by the Society for the Study of Reproduction,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9E2A3F-5DE8-4D1B-8480-8A59E7BC887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5/biolreprod.104.02815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Biol Reprod</a:t>
            </a:r>
            <a:r>
              <a:rPr lang="en-US" altLang="en-US" sz="1000">
                <a:solidFill>
                  <a:srgbClr val="333333"/>
                </a:solidFill>
              </a:rPr>
              <a:t>, Volume 71, Issue 3, 1 September 2004, Pages 926–932, </a:t>
            </a:r>
            <a:r>
              <a:rPr lang="en-US" altLang="en-US" sz="1000">
                <a:solidFill>
                  <a:srgbClr val="333333"/>
                </a:solidFill>
                <a:hlinkClick r:id="rId3"/>
              </a:rPr>
              <a:t>https://doi.org/10.1095/biolreprod.104.028159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RNA-binding properties of mPSP1 by in vitro RNA-binding assay. Purified recombinant mPSP1 was electrophoresed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7 RNA-binding properties of mPSP1 by in vitro RNA-binding assay. Purified recombinant mPSP1 was electrophoresed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2024-04-26T13:39:28Z</dcterms:modified>
</cp:coreProperties>
</file>