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5C6F1-889C-4D1F-BE94-DC2F838BC6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8607E-1567-4525-8417-36C829174D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7F22D-635D-40D8-B7A9-83713D37BB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2024-04-26T23:26:32Z</dcterms:modified>
</cp:coreProperties>
</file>