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4E0B6B-5835-41C9-A01A-A171BE7844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43F00B-55C6-4D15-8534-DB92568D80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Post-operative data based on procedure performed adjusted for the propensity score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Elsevier Science B.V. 2003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DD3D76-A405-4AD0-8679-15FA1CA1F7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1010-7940(03)00255-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24, Issue 1, July 2003, Pages 66–71,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https://doi.org/10.1016/S1010-7940(03)00255-0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Post-operative data based on procedure performed adjusted for the propensity score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4 Post-operative data based on procedure performed adjusted for the propensity score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2024-04-26T21:46:47Z</dcterms:modified>
</cp:coreProperties>
</file>