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825EC9-7C10-49C9-B695-7E7E02C47DA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EF74F6-5BC4-42EB-AF9E-D6A76042633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313065-47EF-4187-90C6-1B24ACF92BB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2024-04-26T23:28:26Z</dcterms:modified>
</cp:coreProperties>
</file>