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F6401E-556E-4F63-900F-69B2E8608F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1EBA1-AEF4-4FBB-838B-2BF99CBA1D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When determining subnetwork markers one aims at finding groups of genes where genes have expression profiles which are different in cancer and control and also form a connected pattern in an accompanying PPI network. Here, genes 1, 2, 3 and 4 comply with these criteria.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DCA1D-C5D9-44CA-9189-8B8D2639D3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density-constrained biclusters (see Section 3.1 for the definition of density) where genes are differentially, either consistently over- (+) or under- (−) expressed in a subset of size at least 2 of cancer samples. 0 is for no differential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DCA1D-C5D9-44CA-9189-8B8D2639D31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Colon cancer: AUC versus numbers of subnetwork markers using markers extracted from GSE8671 and GSE10950 for cancer versus non-cancer (upper two plots) and liver metastasis versus non-metastasis (lower two plots) prediction in GSE6988.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DCA1D-C5D9-44CA-9189-8B8D2639D31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Breast cancer: accuracy versus numbers of subnetwork markers using markers extracted from GSE3494 for predicting TP53 mutation status (wildtype versus mutant) in GSE3494 (leave-one-out cross-validation).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DCA1D-C5D9-44CA-9189-8B8D2639D31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q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oinformatics/btq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ioinformatics/btq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18, September 2010, Pages i625–i631,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When determining subnetwork markers one aims at finding groups of genes where genes have expression profiles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18, September 2010, Pages i625–i631,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Two density-constrained biclusters (see Section 3.1 for the definition of density) where genes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232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18, September 2010, Pages i625–i631,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Colon cancer: AUC versus numbers of subnetwork markers using markers extracted from GSE8671 and GSE10950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810000" y="1371600"/>
            <a:ext cx="15323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18, September 2010, Pages i625–i631,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Breast cancer: accuracy versus numbers of subnetwork markers using markers extracted from GSE3494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162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When determining subnetwork markers one aims at finding groups of genes where genes have expression profiles ...</vt:lpstr>
      <vt:lpstr>Fig. 2. Two density-constrained biclusters (see Section 3.1 for the definition of density) where genes are ...</vt:lpstr>
      <vt:lpstr>Fig. 3. Colon cancer: AUC versus numbers of subnetwork markers using markers extracted from GSE8671 and GSE10950 for ...</vt:lpstr>
      <vt:lpstr>Fig. 4. Breast cancer: accuracy versus numbers of subnetwork markers using markers extracted from GSE3494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2024-04-26T11:59:15Z</dcterms:modified>
</cp:coreProperties>
</file>