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E416B-4894-4DDF-8E00-B691BE2FB2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D35C1-6EF4-4C1C-AB12-AD247474BE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95A34-E8AE-474F-BE74-14CF1A6157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2024-04-26T15:19:53Z</dcterms:modified>
</cp:coreProperties>
</file>