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9BE2F4-37D2-497B-92D8-1025549F209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EECCFD-F671-4E18-8E1C-73CAA04751F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UniCarbKB offers a number of improved query interfaces. (A) Users can search the database content by monosaccharide composition, attached protein, taxonomy or tissue by using an auto completion feature. (B) The integration of latest version of GlycanBuilder allows users to query UniCarbKB by (sub)structure searching.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600B4D-F6A3-4565-A018-CADEE9D085F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Screenshot for the Coagulation Factor IX entry in UniCarbKB. The database provides a description of the glycan structures characterized for this glycoprotein and the number of structures associated with experimentally confirmed glycosylation sites. A general description of the glycoprotein is provided that has been derived from the relevant UniProtKB entry in addition to the protein sequence. Users have the Structure Format option to select a preferred graphical format to display the glycan structures that includes the three most commonly used notations. Supporting biological metadata and publication information is also provided. The Biological Associations include details pertinent to the species, the individual protein and tissue/secretory fluid source. Finally, those References that have been manually curated to obtain this information are summarized with appropriate links to PubMed.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600B4D-F6A3-4565-A018-CADEE9D085F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Navigating from UniProtKB to UniCarbKB. An example is shown for the (A) UniProtKB alpha-2-HS-glycoprotein entry that is linked to (B) the glycan structures on the individual amino acid sites as curated in UniCarbKB, by CAR identifiers. The curated records in the first release of UniCarbKB are being updated and included in the sequence annotation feature records of UniProtKB.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600B4D-F6A3-4565-A018-CADEE9D085FB}"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t112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t112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t1128"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42, Issue D1, 1 January 2014, Pages D215–D221, </a:t>
            </a:r>
            <a:r>
              <a:rPr lang="en-US" altLang="en-US" sz="1000">
                <a:solidFill>
                  <a:srgbClr val="333333"/>
                </a:solidFill>
                <a:hlinkClick r:id="rId3"/>
              </a:rPr>
              <a:t>https://doi.org/10.1093/nar/gkt1128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UniCarbKB offers a number of improved query interfaces. (A) Users can search the database content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2474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42, Issue D1, 1 January 2014, Pages D215–D221, </a:t>
            </a:r>
            <a:r>
              <a:rPr lang="en-US" altLang="en-US" sz="1000">
                <a:solidFill>
                  <a:srgbClr val="333333"/>
                </a:solidFill>
                <a:hlinkClick r:id="rId3"/>
              </a:rPr>
              <a:t>https://doi.org/10.1093/nar/gkt1128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Screenshot for the Coagulation Factor IX entry in UniCarbKB. The database provides a description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4001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42, Issue D1, 1 January 2014, Pages D215–D221, </a:t>
            </a:r>
            <a:r>
              <a:rPr lang="en-US" altLang="en-US" sz="1000">
                <a:solidFill>
                  <a:srgbClr val="333333"/>
                </a:solidFill>
                <a:hlinkClick r:id="rId3"/>
              </a:rPr>
              <a:t>https://doi.org/10.1093/nar/gkt1128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Navigating from UniProtKB to UniCarbKB. An example is shown for the (A) UniProtKB alpha-2-HS-glycoprotein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1906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UniCarbKB offers a number of improved query interfaces. (A) Users can search the database content by ...</vt:lpstr>
      <vt:lpstr>Figure 2. Screenshot for the Coagulation Factor IX entry in UniCarbKB. The database provides a description of the ...</vt:lpstr>
      <vt:lpstr>Figure 3. Navigating from UniProtKB to UniCarbKB. An example is shown for the (A) UniProtKB alpha-2-HS-glycoprotein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2024-04-26T15:42:06Z</dcterms:modified>
</cp:coreProperties>
</file>