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A11EA5-3E5A-4A4C-9EE6-47D8717F47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506F2C-D453-4FE6-8C0A-81F07B62F6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19C63-7064-40F2-B565-F024113805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2024-09-20T05:48:50Z</dcterms:modified>
</cp:coreProperties>
</file>