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F6250BA-2951-4496-B352-9AD68D1CDAB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AD1A2D8-152C-45DA-A7E2-F270AD80FE6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FE436C0-FDA0-4A0D-9503-8C123DDACFAA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2024-09-19T09:54:46Z</dcterms:modified>
</cp:coreProperties>
</file>