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E125C0-0B02-4476-B216-155A4E11DB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25119-3F8E-42A3-A220-3D3D7B10AD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E29DB7-8250-4E2C-B0F3-CACBFE7FEA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2024-05-08T13:27:20Z</dcterms:modified>
</cp:coreProperties>
</file>