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B8627-449E-4F79-8F33-681514C9A4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3A9CB-A21A-4797-BC09-005FC20E4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Sample-based z-scores for intrusions, repetitions, seriation, and cycling (each divided by total number of digits generated) in HIV+ and HIV− groups.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77B83-A988-4210-9436-7A8B344A7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32, Issue 1, 1 February 2017, Pages 53–62,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Sample-based z-scores for intrusions, repetitions, seriation, and cycling (each divided by total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45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Sample-based z-scores for intrusions, repetitions, seriation, and cycling (each divided by total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2024-04-26T22:41:38Z</dcterms:modified>
</cp:coreProperties>
</file>