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D6EE0-60D1-4110-AF5D-1805C442D6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E0A91-D7F1-4F2F-91D2-3F7F648E2B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Laboratory parameters during anti-TNFα treatment: a: erythrocyte sedimentation rate, b: C reactive protein, c: hemoglobin, d: albumin. Abbreviations: ESR: erythrocyte sedimentation rate, CRP: C reactive protein, Hb: hemoglobin, Alb: albumin. ESR mm/h, CRP mg/dl, hemoglobin g/dl, albumin mg/dl.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14495-1252-46B3-978E-C0168331E0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3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5, 1 June 2013, Pages 369–376,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https://doi.org/10.1016/j.crohns.2012.03.006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Laboratory parameters during anti-TNFα treatment: a: erythrocyte sedimentation rate, b: C reactive protein,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Laboratory parameters during anti-TNFα treatment: a: erythrocyte sedimentation rate, b: C reactive protein,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2024-04-27T03:46:53Z</dcterms:modified>
</cp:coreProperties>
</file>