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2C3235-3194-4308-B0FE-CE3BD7C046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83D0E5-AD6B-4638-AB45-6330FE077A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Meta-analysis of the association between BNP T-381C polymorphism and T2D risk. The meta-analysis includes 37 040 controls and 12 239 T2D cases. Summary illustrates the final OR under a recessive model; 95% CI is included in the pictogram.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97728F-7E67-4BE4-849C-FD1D340A97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16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13, 1 July 2009, Pages 2495–2501,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https://doi.org/10.1093/hmg/ddp169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Meta-analysis of the association between BNP T-381C polymorphism and T2D risk. The meta-analysis includes 37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001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Meta-analysis of the association between BNP T-381C polymorphism and T2D risk. The meta-analysis includes 37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2024-04-27T01:04:06Z</dcterms:modified>
</cp:coreProperties>
</file>