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B9D28-A479-4CDB-8B7A-CC47342A97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4BD831-1009-40AB-9EA4-14F70D7216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between the 35 observed spectra (left-hand panel) and the best-fitting representation for the Doppler map (centre panel). The residuals (right-hand side) are shown in the right-hand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8EB90-9FAA-42EE-A8E9-531BC0034C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93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2, December 2008, Pages 591–606,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https://doi.org/10.1111/j.1365-2966.2008.13932.x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Comparison between the 35 observed spectra (left-hand panel) and the best-fitting representation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Comparison between the 35 observed spectra (left-hand panel) and the best-fitting representation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2024-09-20T18:41:11Z</dcterms:modified>
</cp:coreProperties>
</file>