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11AEA-FFBD-4580-9973-9CAC400E0B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B62B1-E8D9-41A0-9E77-D42145E0D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the 35 observed spectra (left-hand panel) and the best-fitting representation for the Doppler map (centre panel). The residuals (right-hand side) are shown in the right-hand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E9FCB-93A6-435A-BCD7-1F9E50FB43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591–606,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Comparison between the 35 observed spectra (left-hand panel) and the best-fitting representation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Comparison between the 35 observed spectra (left-hand panel) and the best-fitting representation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2024-09-19T09:54:56Z</dcterms:modified>
</cp:coreProperties>
</file>