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E46582-1FAB-44C6-851C-8E7C0721DB1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F2A58E-49EC-4D85-9D7F-0129D9E28E4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between the 35 observed spectra (left-hand panel) and the best-fitting representation for the Doppler map (centre panel). The residuals (right-hand side) are shown in the right-hand panel.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Authors.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85C446-CE50-4B8D-A3D5-31723767878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8.1393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391, Issue 2, December 2008, Pages 591–606,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https://doi.org/10.1111/j.1365-2966.2008.13932.x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Comparison between the 35 observed spectra (left-hand panel) and the best-fitting representation for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 Comparison between the 35 observed spectra (left-hand panel) and the best-fitting representation for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2024-05-08T21:55:32Z</dcterms:modified>
</cp:coreProperties>
</file>