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52841-DD32-4119-B6F1-1CBE72F64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1158D-A46A-4572-A372-538EBA4861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Substitution rates estimated for the AR alignment under the U3 and U3S models (a), and under the U3 and R3 models (b). a. CpG substitutions (aCG→abG or CGa→bGa, where a, b ∈ {A, C, G, T} and b ≠ C) are indicated by circled points and their strand-symmetric counterparts by points enclosed in diamonds. b. CpG substitutions on either strand (aCG→abG, CGa→bGa, aCG→aCd, CGa→Cda, where b ≠ C, d ≠ G) are indicated by circles, and the reverse substitutions are indicated by diamonds. In both a and b the tendency of the rates to group into (non-CpG) transitions, (non-CpG) transversions, and CpG transitions is evident, with CpG transversions clustering with non-CpG transitions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Society for Molecular Biology and Evolution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782E8-420D-4162-A262-160F09476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h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21, Issue 3, March 2004, Pages 468–488,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https://doi.org/10.1093/molbev/msh039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Substitution rates estimated for the AR alignment under the U3 and U3S models (a), and under the U3 and R3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Substitution rates estimated for the AR alignment under the U3 and U3S models (a), and under the U3 and R3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2024-04-26T22:56:08Z</dcterms:modified>
</cp:coreProperties>
</file>