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9FC93D-B7BB-4A3E-B544-4DF95E8C26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87DA2-FF50-41D4-AB7C-9554010D0C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 score vs. probability of primary event at end of follow-up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A35AE9-4F9C-48A8-ABAA-702D08DD5E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1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15, August 2007, Pages 1827–1834,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Risk score vs. probability of primary event at end of follow-up period.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Risk score vs. probability of primary event at end of follow-up period.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2024-04-26T18:57:53Z</dcterms:modified>
</cp:coreProperties>
</file>