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D755991-5114-4C6B-948A-2C368388D81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CA51454-7B30-4602-953F-0BD4BDC6412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The step-wise diagram of the iterative unsupervised parameterization of HSMM implemented in GeneMark.hmm ES-3.0.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D6742AE-2970-431C-A53D-463F93D313E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i93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33, Issue 20, 1 November 2005, Pages 6494–6506, </a:t>
            </a:r>
            <a:r>
              <a:rPr lang="en-US" altLang="en-US" sz="1000">
                <a:solidFill>
                  <a:srgbClr val="333333"/>
                </a:solidFill>
                <a:hlinkClick r:id="rId3"/>
              </a:rPr>
              <a:t>https://doi.org/10.1093/nar/gki937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The step-wise diagram of the iterative unsupervised parameterization of HSMM implemented in GeneMark.hmm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The step-wise diagram of the iterative unsupervised parameterization of HSMM implemented in GeneMark.hmm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2024-09-20T12:45:05Z</dcterms:modified>
</cp:coreProperties>
</file>