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7777D9-5A0D-48BC-9218-B181A4D8E2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7194C-2847-4A07-8126-E13335865D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of intra-abdominal adiposity (VFA on CT scans) with elevated C-reactive protein. Significance of results: P&lt;0.0001 vs. (asterisk) quintile 1; (dagger) quintile 2; (double dagger) quintile 3. Reproduced with permission from Lemieux et al.27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660CE-DE7D-4D77-8A59-12AE224A06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l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8, Issue suppl_B, May 2006, Pages B4–B12,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https://doi.org/10.1093/eurheartj/sul002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Association of intra-abdominal adiposity (VFA on CT scans) with elevated C-reactive protein. Significance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Association of intra-abdominal adiposity (VFA on CT scans) with elevated C-reactive protein. Significance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2024-04-26T23:49:36Z</dcterms:modified>
</cp:coreProperties>
</file>