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3F964E-F9F4-4986-95B0-AB0B05591B8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F673CE-5DF7-4775-BFE3-E9640136443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Camera simulation of a critical field of view for the East, South and West orientations. Base cases on 21 December/21 March at different hours, with severe cases indicated by single black (less severe) or double black (more severe) dots.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B885F5-759C-4158-8AD7-EC8A6FE6B8C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jlct/ctq02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Low-Carbon Tech</a:t>
            </a:r>
            <a:r>
              <a:rPr lang="en-US" altLang="en-US" sz="1000">
                <a:solidFill>
                  <a:srgbClr val="333333"/>
                </a:solidFill>
              </a:rPr>
              <a:t>, Volume 5, Issue 4, December 2010, Pages 201–209,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https://doi.org/10.1093/ijlct/ctq025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Camera simulation of a critical field of view for the East, South and West orientations. Base cases on 21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Camera simulation of a critical field of view for the East, South and West orientations. Base cases on 21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2024-04-26T03:51:33Z</dcterms:modified>
</cp:coreProperties>
</file>