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DC5BD-E117-4FCE-BB1B-1B7E2D91D8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41D73E-0057-471E-8F35-4207CE252B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6. Response of a LIP neuron during (A) the visual predictive-cueing task and (B) the auditory predictive-cueing tasks. In each panel, the two schematics above the neural data show the locations of the sensory cue and the visual target relative to the IN location of the response field. In both A and B, the neural activity in the LEFT column was generated during predictive trials when both the sensory cue and the visual target were located at the IN location of the response field. The neural activity in the RIGHT column was generated during predictive trials when both the sensory cue and the visual target were located at the OUT location. In each panel, the rasters and spike-density histograms are aligned relative to the onset of the sensory cue. The grey rectangle in each panel spans the duration of the sensory cue.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AD16E-35E7-4FAB-800F-D81DD4B4CD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1287–1301, </a:t>
            </a:r>
            <a:r>
              <a:rPr lang="en-US" altLang="en-US" sz="1000">
                <a:solidFill>
                  <a:srgbClr val="333333"/>
                </a:solidFill>
                <a:hlinkClick r:id="rId3"/>
              </a:rPr>
              <a:t>https://doi.org/10.1093/cercor/bhh090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6. Response of a LIP neuron during (A) the visual predictive-cueing task and (B) the auditory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6. Response of a LIP neuron during (A) the visual predictive-cueing task and (B) the auditory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2024-04-26T01:31:15Z</dcterms:modified>
</cp:coreProperties>
</file>