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0C660-0986-485C-A99A-330A40F3C0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1498E-B5C4-41FB-A1BA-F455DC3996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Ted Shortliffe, circa 1948.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759CA-16CE-4DCD-A658-DB976C1105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3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3, May 2007, Pages 376–385,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https://doi.org/10.1197/jamia.M2374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Ted Shortliffe, circa 1948.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Ted Shortliffe, circa 1948.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2024-04-26T06:42:25Z</dcterms:modified>
</cp:coreProperties>
</file>