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A593D7-C9E1-4B8E-B642-7C29C82A7B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803342-2F3F-40DA-9218-FEDA5DC5F8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C3D558-D090-4F9B-BB01-1B7A5AEBEA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2024-04-27T03:35:50Z</dcterms:modified>
</cp:coreProperties>
</file>