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AEDFC-B2BC-4BD2-8F10-4B7E61D889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146C1-39B6-42A1-A0F9-4F218230CE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B5F306-6C49-4065-BD4D-3094DB8F05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2024-05-08T23:37:15Z</dcterms:modified>
</cp:coreProperties>
</file>