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C0B127-8C1B-407E-A5D5-9B165065F1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50B1B-5301-4438-B2D0-BCBC164D39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77523-AE99-4FB0-92BA-13697662A1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2024-09-20T07:10:29Z</dcterms:modified>
</cp:coreProperties>
</file>