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5A9ACD-8036-4AB7-8648-741F18EBDA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E39203-B2A1-4EFF-B71D-8A96C2AB61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90C2B9-74C6-4106-B5EB-C2E4555AF4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2024-09-18T21:30:52Z</dcterms:modified>
</cp:coreProperties>
</file>