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21DAE7-25DE-47A2-8659-7052C0596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41BAB-5423-4F8C-9D75-27D4A7EA07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46815-0C9A-48B8-AA2E-C5E8334A1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2024-04-26T09:50:00Z</dcterms:modified>
</cp:coreProperties>
</file>