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6F8640-A21A-4D11-B5BF-943BAAE13F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6811B1-3803-4457-BE4E-DC35008302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Expression of MDGA1 in layer 4 of the PMBSF of S1 compared with other molecular markers. Tangential sections were cut through P7 flatten cortices. (A) MDGA1 in situ hybridization. (B) Nissl staining. (C) cad6 in situ hybridization. (D) cad8 in situ hybridization. (E) RORβ in situ hybridization. (F) COUP-TF1 in situ hybridization. (G) Serotonin (5HT) immunostaining. (H) CO histochemistry. h, barrel hollow; s, septum; w, barrel wall. Scale bar: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D47C51-2C11-4E7C-87DB-F0528E0921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1531–1541, </a:t>
            </a:r>
            <a:r>
              <a:rPr lang="en-US" altLang="en-US" sz="1000">
                <a:solidFill>
                  <a:srgbClr val="333333"/>
                </a:solidFill>
                <a:hlinkClick r:id="rId3"/>
              </a:rPr>
              <a:t>https://doi.org/10.1093/cercor/bhl064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of MDGA1 in layer 4 of the PMBSF of S1 compared with other molecular markers. Tangential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Expression of MDGA1 in layer 4 of the PMBSF of S1 compared with other molecular markers. Tangential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2024-04-27T04:42:22Z</dcterms:modified>
</cp:coreProperties>
</file>