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E3FA3-3F57-4F3F-B481-79830D74B1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A8AA3-F10E-4FBC-A93E-49D8BC0D3E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4CD62-0156-489A-BD0D-4989E26B28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2024-04-26T21:40:23Z</dcterms:modified>
</cp:coreProperties>
</file>