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2C228-322D-44CE-B703-403F0AAB24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B473F-9C9C-4C8F-8B3E-A996DE3F58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RMRT (Maps 1 and 2) with landmarks and numbered circles indicating the decision for directions.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AE4E7-6E74-4A61-AA1F-901D76535F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 for the RMRT score for groups with and without 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AE4E7-6E74-4A61-AA1F-901D76535F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s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781–789,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RMRT (Maps 1 and 2) with landmarks and numbered circles indicating the decision for directions.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06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781–789,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ROC curve for the RMRT score for groups with and without AD.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47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The RMRT (Maps 1 and 2) with landmarks and numbered circles indicating the decision for directions.
</vt:lpstr>
      <vt:lpstr>Fig. 2. ROC curve for the RMRT score for groups with and without AD.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2024-04-26T15:13:14Z</dcterms:modified>
</cp:coreProperties>
</file>