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062665-2805-4165-A097-F363CAA084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11C692-FF07-492B-9562-479533CB73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B83087-C275-4084-B988-400A9330D3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2024-04-26T17:58:39Z</dcterms:modified>
</cp:coreProperties>
</file>