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F1B2C0-0D30-4ACA-BC1E-E9AB9B5FEA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0022BC-0305-4DF4-8B29-96C59B8E93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TBI, minocycline, and cannabinoid receptor antagonists on microglial reactivity in the border of the lesion, 24 h after lesion. Representative examples of Iba-1-immunoreactive microglia cells. (A) Naïve; (B) TBI; (C) TBI-Mino, (D) TBI-AM251-Mino; (E) TBI-AM630-Mino; and (F) histogram representing the mean + SEM (n = 8) of the percentage of microglial cells with the reactive phenotype. Naïve, noninjured animals; TBI, traumatic brain injury; AM251, CB1R antagonist; AM630, CB2R antagonist; Mino, minocycline. Significant differences, P &lt; 0.05: * versus naïve; # versus TBI-Mino.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9DC7A0-9624-44B6-A543-8A58870C50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35–45,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Effects of TBI, minocycline, and cannabinoid receptor antagonists on microglial reactivity in the border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Effects of TBI, minocycline, and cannabinoid receptor antagonists on microglial reactivity in the border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2024-09-20T03:57:05Z</dcterms:modified>
</cp:coreProperties>
</file>