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FC690A-B184-4038-AECB-5FA3A8BD41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833B7-7B07-4207-8BAB-27887053FE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TBI, minocycline, and cannabinoid receptor antagonists on microglial reactivity in the border of the lesion, 24 h after lesion. Representative examples of Iba-1-immunoreactive microglia cells. (A) Naïve; (B) TBI; (C) TBI-Mino, (D) TBI-AM251-Mino; (E) TBI-AM630-Mino; and (F) histogram representing the mean + SEM (n = 8) of the percentage of microglial cells with the reactive phenotype. Naïve, noninjured animals; TBI, traumatic brain injury; AM251, CB1R antagonist; AM630, CB2R antagonist; Mino, minocycline. Significant differences, P &lt; 0.05: * versus naïve; # versus TBI-Mino.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5D79A-5DE8-4F17-9997-6199C84317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35–45,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Effects of TBI, minocycline, and cannabinoid receptor antagonists on microglial reactivity in the border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Effects of TBI, minocycline, and cannabinoid receptor antagonists on microglial reactivity in the border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2024-09-18T20:09:40Z</dcterms:modified>
</cp:coreProperties>
</file>