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CF6B62-5048-4308-B16B-442D75C400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DA10E-2694-4707-8CB3-3BB1829A42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885E7D-5D9F-4CF4-82B6-A77A5BEC5D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2024-04-26T02:18:36Z</dcterms:modified>
</cp:coreProperties>
</file>